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t>6/18/2011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6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t>6/18/2011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58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t>6/18/2011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6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t>6/18/2011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30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t>6/18/2011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0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t>6/18/2011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41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t>6/18/2011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4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t>6/18/2011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2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t>6/18/2011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9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t>6/18/2011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9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t>6/18/2011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491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C25FC-8B68-45E7-9AC6-98EC62BA4B62}" type="datetimeFigureOut">
              <a:rPr lang="en-US" smtClean="0"/>
              <a:t>6/18/2011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B2728-9E57-400C-979B-E5A19DBB7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4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10" Type="http://schemas.openxmlformats.org/officeDocument/2006/relationships/image" Target="../media/image9.gif"/><Relationship Id="rId4" Type="http://schemas.openxmlformats.org/officeDocument/2006/relationships/image" Target="../media/image3.gif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702" y="15241"/>
            <a:ext cx="2510298" cy="24993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34" y="1544525"/>
            <a:ext cx="2350021" cy="23382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0" y="15240"/>
            <a:ext cx="2971410" cy="216722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746" y="2376481"/>
            <a:ext cx="2521254" cy="177727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5" y="3602270"/>
            <a:ext cx="3738778" cy="32640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364" y="76942"/>
            <a:ext cx="2935166" cy="293516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056" y="3205823"/>
            <a:ext cx="2862712" cy="253306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877" y="4472356"/>
            <a:ext cx="2481070" cy="238564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482" y="3611385"/>
            <a:ext cx="3202518" cy="326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90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</cp:lastModifiedBy>
  <cp:revision>2</cp:revision>
  <dcterms:created xsi:type="dcterms:W3CDTF">2011-06-18T22:59:03Z</dcterms:created>
  <dcterms:modified xsi:type="dcterms:W3CDTF">2011-06-18T23:12:01Z</dcterms:modified>
</cp:coreProperties>
</file>